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686" r:id="rId5"/>
    <p:sldMasterId id="2147483712" r:id="rId6"/>
    <p:sldMasterId id="2147483696" r:id="rId7"/>
    <p:sldMasterId id="2147483717" r:id="rId8"/>
  </p:sldMasterIdLst>
  <p:notesMasterIdLst>
    <p:notesMasterId r:id="rId28"/>
  </p:notesMasterIdLst>
  <p:sldIdLst>
    <p:sldId id="256" r:id="rId9"/>
    <p:sldId id="482" r:id="rId10"/>
    <p:sldId id="441" r:id="rId11"/>
    <p:sldId id="443" r:id="rId12"/>
    <p:sldId id="444" r:id="rId13"/>
    <p:sldId id="460" r:id="rId14"/>
    <p:sldId id="461" r:id="rId15"/>
    <p:sldId id="464" r:id="rId16"/>
    <p:sldId id="445" r:id="rId17"/>
    <p:sldId id="484" r:id="rId18"/>
    <p:sldId id="473" r:id="rId19"/>
    <p:sldId id="485" r:id="rId20"/>
    <p:sldId id="442" r:id="rId21"/>
    <p:sldId id="448" r:id="rId22"/>
    <p:sldId id="488" r:id="rId23"/>
    <p:sldId id="486" r:id="rId24"/>
    <p:sldId id="449" r:id="rId25"/>
    <p:sldId id="489" r:id="rId26"/>
    <p:sldId id="474" r:id="rId27"/>
  </p:sldIdLst>
  <p:sldSz cx="12192000" cy="6858000"/>
  <p:notesSz cx="6858000" cy="9144000"/>
  <p:custDataLst>
    <p:tags r:id="rId2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C76C2DE-12F3-4120-A766-33CD0AC6C65B}">
          <p14:sldIdLst>
            <p14:sldId id="256"/>
          </p14:sldIdLst>
        </p14:section>
        <p14:section name="Step 1a" id="{B3BA4D06-8549-4DFC-9233-7E2FDB5A9951}">
          <p14:sldIdLst>
            <p14:sldId id="482"/>
            <p14:sldId id="441"/>
            <p14:sldId id="443"/>
            <p14:sldId id="444"/>
            <p14:sldId id="460"/>
            <p14:sldId id="461"/>
            <p14:sldId id="464"/>
            <p14:sldId id="445"/>
          </p14:sldIdLst>
        </p14:section>
        <p14:section name="Step 1b" id="{0AF32827-975A-4664-BB99-A5DE8932F44D}">
          <p14:sldIdLst>
            <p14:sldId id="484"/>
            <p14:sldId id="473"/>
          </p14:sldIdLst>
        </p14:section>
        <p14:section name="Step 2" id="{36C951EA-06D9-404C-9AE9-789566F65F82}">
          <p14:sldIdLst>
            <p14:sldId id="485"/>
            <p14:sldId id="442"/>
            <p14:sldId id="448"/>
            <p14:sldId id="488"/>
          </p14:sldIdLst>
        </p14:section>
        <p14:section name="Step 3" id="{B3BA0F34-0BB7-4680-9BA1-6DAEA901F79A}">
          <p14:sldIdLst>
            <p14:sldId id="486"/>
            <p14:sldId id="449"/>
            <p14:sldId id="489"/>
            <p14:sldId id="474"/>
          </p14:sldIdLst>
        </p14:section>
        <p14:section name="End Slide" id="{7BD458A7-47FB-4E8E-9F78-13A0BE4BADC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Lavender" initials="PL" lastIdx="1" clrIdx="0">
    <p:extLst>
      <p:ext uri="{19B8F6BF-5375-455C-9EA6-DF929625EA0E}">
        <p15:presenceInfo xmlns:p15="http://schemas.microsoft.com/office/powerpoint/2012/main" userId="S::p.lavender@karger.com::0a5ee143-5c7e-4990-aa69-62a8e8b521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4B4F"/>
    <a:srgbClr val="2F6EB6"/>
    <a:srgbClr val="63667F"/>
    <a:srgbClr val="B7E4EE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9FC39F-57EE-44B0-A2D5-D5F1AB624EF7}" v="1" dt="2022-05-31T06:03:45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4371" autoAdjust="0"/>
  </p:normalViewPr>
  <p:slideViewPr>
    <p:cSldViewPr snapToGrid="0">
      <p:cViewPr varScale="1">
        <p:scale>
          <a:sx n="67" d="100"/>
          <a:sy n="67" d="100"/>
        </p:scale>
        <p:origin x="616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Lautenschlager" userId="c95bc4f3-29db-4d45-be83-47611ddaa547" providerId="ADAL" clId="{8A9FC39F-57EE-44B0-A2D5-D5F1AB624EF7}"/>
    <pc:docChg chg="modSld">
      <pc:chgData name="Deborah Lautenschlager" userId="c95bc4f3-29db-4d45-be83-47611ddaa547" providerId="ADAL" clId="{8A9FC39F-57EE-44B0-A2D5-D5F1AB624EF7}" dt="2022-05-31T06:04:31.973" v="3" actId="115"/>
      <pc:docMkLst>
        <pc:docMk/>
      </pc:docMkLst>
      <pc:sldChg chg="modSp mod">
        <pc:chgData name="Deborah Lautenschlager" userId="c95bc4f3-29db-4d45-be83-47611ddaa547" providerId="ADAL" clId="{8A9FC39F-57EE-44B0-A2D5-D5F1AB624EF7}" dt="2022-05-31T06:04:31.973" v="3" actId="115"/>
        <pc:sldMkLst>
          <pc:docMk/>
          <pc:sldMk cId="1598062395" sldId="441"/>
        </pc:sldMkLst>
        <pc:spChg chg="mod">
          <ac:chgData name="Deborah Lautenschlager" userId="c95bc4f3-29db-4d45-be83-47611ddaa547" providerId="ADAL" clId="{8A9FC39F-57EE-44B0-A2D5-D5F1AB624EF7}" dt="2022-05-31T06:03:52.085" v="2" actId="790"/>
          <ac:spMkLst>
            <pc:docMk/>
            <pc:sldMk cId="1598062395" sldId="441"/>
            <ac:spMk id="5" creationId="{E1B3B722-55EF-4A86-8D1B-430DFD858C99}"/>
          </ac:spMkLst>
        </pc:spChg>
        <pc:spChg chg="mod">
          <ac:chgData name="Deborah Lautenschlager" userId="c95bc4f3-29db-4d45-be83-47611ddaa547" providerId="ADAL" clId="{8A9FC39F-57EE-44B0-A2D5-D5F1AB624EF7}" dt="2022-05-31T06:04:31.973" v="3" actId="115"/>
          <ac:spMkLst>
            <pc:docMk/>
            <pc:sldMk cId="1598062395" sldId="441"/>
            <ac:spMk id="17" creationId="{9F01271B-24D4-4FBD-BAB6-6BA4CE854C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E1C01-7A4B-46A5-B4DD-D81C8B90BFA9}" type="datetimeFigureOut">
              <a:rPr lang="de-CH" smtClean="0"/>
              <a:t>31.05.2022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D3059-3083-4F7B-AE16-C027D78692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91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D3059-3083-4F7B-AE16-C027D786923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679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820150" cy="23400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302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Flugzeug enthält.&#10;&#10;Automatisch generierte Beschreibung">
            <a:extLst>
              <a:ext uri="{FF2B5EF4-FFF2-40B4-BE49-F238E27FC236}">
                <a16:creationId xmlns:a16="http://schemas.microsoft.com/office/drawing/2014/main" id="{7FB44649-7539-44F0-B9EF-85A1F6570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9616" y="0"/>
            <a:ext cx="3072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36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3C9E425-59D1-4647-B835-F5BD49E671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8" y="873124"/>
            <a:ext cx="8820150" cy="55086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5F6156CB-1A40-4204-94A3-81E42527D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00492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092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- Var.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365316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itzend, tragen, haltend, gelb enthält.&#10;&#10;Automatisch generierte Beschreibung">
            <a:extLst>
              <a:ext uri="{FF2B5EF4-FFF2-40B4-BE49-F238E27FC236}">
                <a16:creationId xmlns:a16="http://schemas.microsoft.com/office/drawing/2014/main" id="{877BF788-A181-4ADD-B6D8-A016F7DCE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/>
          <a:stretch/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888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31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736724"/>
            <a:ext cx="8820150" cy="4392613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7C65F97-EFB9-4184-AD28-EF9503572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74E13875-0477-4B31-A5B8-48D45BA0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5A6670F6-2F0A-4FF6-983B-1815C742E9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58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4" y="1736724"/>
            <a:ext cx="8820034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E68E107-863B-49B7-A00D-09DDD252A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DC382D0C-1A42-4FD6-AB6B-2725591F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77CBBBED-5C7B-44B1-B14B-D5AD308983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148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9005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888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9A54C41-B679-426F-8751-254EA2B7F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B6A8C549-2928-499B-BDCB-B3374023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905877"/>
            <a:ext cx="8866767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315CFB61-8D63-494F-A50B-73B3A6711F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568165"/>
            <a:ext cx="8865990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354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AAFC1CC-74D9-4FAC-83AB-B2979D37ED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4"/>
            <a:ext cx="8820150" cy="52562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B87EEAF-6318-4CD1-89CF-CADB30312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7175" y="6129338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960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3" y="1736724"/>
            <a:ext cx="8830255" cy="4392613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F6DBC-E3CA-49C9-A75C-C06EA898D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50544902-8057-4A8D-A24C-18610C62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905877"/>
            <a:ext cx="8830255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3E51120F-CB95-4534-90E6-698ABF7B2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97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4"/>
            <a:ext cx="8830253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06CA6AB-BEAB-418A-AD36-A9662C486D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EE28D9E9-7522-4AE5-8CD6-85F04461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1BF9B402-A45F-4818-B1C2-52B8D84C50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158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6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991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F299A8-9DB5-44BE-B1D1-DD8F9D0EB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372763E7-1E4A-4710-AAF5-A2F095B8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A6B3A639-7708-4D6E-91CB-33E137A97D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0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E35458-7FEB-47D5-BB12-D2A348DB4B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4"/>
            <a:ext cx="8820150" cy="52562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195BBD-C494-4979-B341-401983DB0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7175" y="6129338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439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820150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FA2BA4AB-5E75-4D35-9AC9-A8B27F250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7152" y="0"/>
            <a:ext cx="3035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3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5" orient="horz" pos="331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5"/>
            <a:ext cx="8830254" cy="4248150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85BA00-C0ED-4352-92B3-47D2C6878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2A7F9AEC-8BE3-42C8-B377-AC08C77B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29874B8-3157-41C4-A8B9-AB7E06B4CD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205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5"/>
            <a:ext cx="8830253" cy="4248150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85BA00-C0ED-4352-92B3-47D2C6878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17F92354-A1EE-47F6-902F-59BAFA51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BCFE461-319F-49CE-A43D-5F789726D2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05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8" y="1736725"/>
            <a:ext cx="4212000" cy="4215398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5215" y="1736724"/>
            <a:ext cx="4212000" cy="4215398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89AC7B99-D6DF-42B4-9094-0318B20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BFE10346-9391-45E0-B6D7-D80DAB0AA1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03078E5-CD0D-4159-A66F-12C7052BFA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849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204D93-5323-4805-BE06-C56E397B8D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5"/>
            <a:ext cx="8820150" cy="5111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E57161-6CE5-4AC2-896C-A2589716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06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365316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itzend, tragen, haltend, gelb enthält.&#10;&#10;Automatisch generierte Beschreibung">
            <a:extLst>
              <a:ext uri="{FF2B5EF4-FFF2-40B4-BE49-F238E27FC236}">
                <a16:creationId xmlns:a16="http://schemas.microsoft.com/office/drawing/2014/main" id="{877BF788-A181-4ADD-B6D8-A016F7DCE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/>
          <a:stretch/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90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31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513" y="2841625"/>
            <a:ext cx="8842375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3B79072-E0D7-4B76-A81D-A9990160F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8384" y="0"/>
            <a:ext cx="3023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8800DBB-55ED-4AC3-B968-E98DC5A42C2F}"/>
              </a:ext>
            </a:extLst>
          </p:cNvPr>
          <p:cNvSpPr/>
          <p:nvPr userDrawn="1"/>
        </p:nvSpPr>
        <p:spPr>
          <a:xfrm>
            <a:off x="5761226" y="6274256"/>
            <a:ext cx="3966071" cy="215444"/>
          </a:xfrm>
          <a:prstGeom prst="rect">
            <a:avLst/>
          </a:prstGeom>
        </p:spPr>
        <p:txBody>
          <a:bodyPr wrap="square" rIns="0" bIns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100" spc="0">
                <a:solidFill>
                  <a:srgbClr val="6B6C6D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Copyright © Karger Publishers, 2019. All rights reserved</a:t>
            </a:r>
          </a:p>
        </p:txBody>
      </p:sp>
      <p:sp>
        <p:nvSpPr>
          <p:cNvPr id="9" name="Titelplatzhalter 5">
            <a:extLst>
              <a:ext uri="{FF2B5EF4-FFF2-40B4-BE49-F238E27FC236}">
                <a16:creationId xmlns:a16="http://schemas.microsoft.com/office/drawing/2014/main" id="{47F211C3-E6CB-45FC-906A-E30FD380C85A}"/>
              </a:ext>
            </a:extLst>
          </p:cNvPr>
          <p:cNvSpPr txBox="1">
            <a:spLocks/>
          </p:cNvSpPr>
          <p:nvPr userDrawn="1"/>
        </p:nvSpPr>
        <p:spPr>
          <a:xfrm>
            <a:off x="947738" y="2462399"/>
            <a:ext cx="8779559" cy="2730314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364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800" err="1"/>
              <a:t>Thank</a:t>
            </a:r>
            <a:r>
              <a:rPr lang="de-DE" sz="4800"/>
              <a:t> </a:t>
            </a:r>
            <a:r>
              <a:rPr lang="de-DE" sz="4800" err="1"/>
              <a:t>you</a:t>
            </a:r>
            <a:endParaRPr lang="de-CH" sz="48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B75BB0-94CA-4891-BF63-102015419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3040" y="0"/>
            <a:ext cx="31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A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1736724"/>
            <a:ext cx="8820151" cy="4645026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0DF790-E5D4-4254-88BF-1568202C4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90247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C527F57A-67DF-47B0-9541-F835ED7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830254" cy="6441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0EB4C127-2302-4364-A1A8-CFF3ADCE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49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736724"/>
            <a:ext cx="8820150" cy="4645026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DE8C70DE-08F0-42C0-916E-D8FBA780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E61D562-7F3C-426C-83C3-0EC70673D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5588" y="6381750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7CEDB7C-56A6-4854-952C-E3B8B34477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06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1736724"/>
            <a:ext cx="8820151" cy="4645026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0DF790-E5D4-4254-88BF-1568202C4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90247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C527F57A-67DF-47B0-9541-F835ED7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830254" cy="6441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0EB4C127-2302-4364-A1A8-CFF3ADCE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88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854" y="1736725"/>
            <a:ext cx="4212000" cy="4645025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996" y="1736725"/>
            <a:ext cx="4212000" cy="4645025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1DE86678-1BC9-42F6-BDB2-6052331CF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00492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CE25FC5A-92FB-4BA7-B65C-B24ACE9C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905877"/>
            <a:ext cx="8830255" cy="61068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B8FF0423-044B-4BC6-92E5-FA96DC49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000" y="1736726"/>
            <a:ext cx="8820151" cy="42846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3592" y="6271651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000" y="6227046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19B4B42-AB87-41B3-890B-ACA6D3951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97" y="0"/>
            <a:ext cx="2681603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0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2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74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04662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736726"/>
            <a:ext cx="8820151" cy="42846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3089" y="6396029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4475" y="6379906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583EC04-7E4F-453B-8CCA-54448E559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97" y="0"/>
            <a:ext cx="2681603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72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5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1736726"/>
            <a:ext cx="8820151" cy="43926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5" y="6129338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5" name="Grafik 4" descr="Ein Bild, das Lampe, Uhr enthält.&#10;&#10;Automatisch generierte Beschreibung">
            <a:extLst>
              <a:ext uri="{FF2B5EF4-FFF2-40B4-BE49-F238E27FC236}">
                <a16:creationId xmlns:a16="http://schemas.microsoft.com/office/drawing/2014/main" id="{6863A081-AAF8-4E35-8DC9-0111E04B5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7174" y="0"/>
            <a:ext cx="17748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4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861" userDrawn="1">
          <p15:clr>
            <a:srgbClr val="F26B43"/>
          </p15:clr>
        </p15:guide>
        <p15:guide id="6" orient="horz" pos="3589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6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790654" cy="6329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1736726"/>
            <a:ext cx="8820151" cy="43926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5" y="6129338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6" name="Grafik 5" descr="Ein Bild, das Messer enthält.&#10;&#10;Automatisch generierte Beschreibung">
            <a:extLst>
              <a:ext uri="{FF2B5EF4-FFF2-40B4-BE49-F238E27FC236}">
                <a16:creationId xmlns:a16="http://schemas.microsoft.com/office/drawing/2014/main" id="{C8BA8215-10AA-4901-8CCA-80C44E0C0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7678" y="0"/>
            <a:ext cx="1804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86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6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736725"/>
            <a:ext cx="8820151" cy="424814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3592" y="6266747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18046B-8C87-428A-8348-FE01CAE14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992" y="5948517"/>
            <a:ext cx="1779639" cy="6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ampus@karger.com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hyperlink" Target="http://www.karger.com/campus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4AA58-1AEC-42DB-9C44-4568D187ED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Campus: </a:t>
            </a:r>
            <a:br>
              <a:rPr lang="de-CH" dirty="0"/>
            </a:br>
            <a:r>
              <a:rPr lang="de-CH" dirty="0"/>
              <a:t>Coupon Code Log-In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98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Guide for coupon code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996431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1a</a:t>
            </a:r>
          </a:p>
          <a:p>
            <a:pPr algn="ctr"/>
            <a:r>
              <a:rPr lang="de-CH" dirty="0"/>
              <a:t>Log in via new MyKarger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3634569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2</a:t>
            </a:r>
          </a:p>
          <a:p>
            <a:pPr algn="ctr"/>
            <a:r>
              <a:rPr lang="de-CH" dirty="0"/>
              <a:t>Enter the coupon code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996431" y="4117728"/>
            <a:ext cx="2160000" cy="216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1b</a:t>
            </a:r>
          </a:p>
          <a:p>
            <a:pPr algn="ctr"/>
            <a:r>
              <a:rPr lang="de-CH" dirty="0"/>
              <a:t>Log in via existing MyKarger account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3156431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156431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F68D0B4-D81D-458C-AC08-B3D915F23995}"/>
              </a:ext>
            </a:extLst>
          </p:cNvPr>
          <p:cNvSpPr/>
          <p:nvPr/>
        </p:nvSpPr>
        <p:spPr>
          <a:xfrm>
            <a:off x="6057900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3</a:t>
            </a:r>
          </a:p>
          <a:p>
            <a:pPr algn="ctr"/>
            <a:r>
              <a:rPr lang="de-CH" dirty="0"/>
              <a:t>Access courses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10566B-425B-48F3-8BF8-3C623C9CE7F8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794569" y="3998460"/>
            <a:ext cx="2633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3832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FA4922-AF75-464A-BD50-9F7F2C392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69D60B-17AF-47F4-8244-F9785583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B1574-FE85-4E9F-92FD-E8EDE17CF5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Enter your MyKarger log-in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52BCA-74CF-4297-8A44-90E679EAF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36725"/>
            <a:ext cx="7042669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41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Guide for coupon code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996431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1a</a:t>
            </a:r>
          </a:p>
          <a:p>
            <a:pPr algn="ctr"/>
            <a:r>
              <a:rPr lang="de-CH" dirty="0"/>
              <a:t>Log in via new MyKarger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3634569" y="2918460"/>
            <a:ext cx="2160000" cy="216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2</a:t>
            </a:r>
          </a:p>
          <a:p>
            <a:pPr algn="ctr"/>
            <a:r>
              <a:rPr lang="de-CH" dirty="0"/>
              <a:t>Enter the coupon code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996431" y="411772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1b</a:t>
            </a:r>
          </a:p>
          <a:p>
            <a:pPr algn="ctr"/>
            <a:r>
              <a:rPr lang="de-CH" dirty="0"/>
              <a:t>Log in via existing MyKarger account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3156431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156431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F68D0B4-D81D-458C-AC08-B3D915F23995}"/>
              </a:ext>
            </a:extLst>
          </p:cNvPr>
          <p:cNvSpPr/>
          <p:nvPr/>
        </p:nvSpPr>
        <p:spPr>
          <a:xfrm>
            <a:off x="6057900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3</a:t>
            </a:r>
          </a:p>
          <a:p>
            <a:pPr algn="ctr"/>
            <a:r>
              <a:rPr lang="de-CH" dirty="0"/>
              <a:t>Access courses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10566B-425B-48F3-8BF8-3C623C9CE7F8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794569" y="3998460"/>
            <a:ext cx="2633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809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BD81E-BD58-4747-9471-D816AF3E19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517E80-2DFC-4823-A5EF-12611497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C256B-4474-466C-A9F6-4901782B4D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de-CH" dirty="0"/>
              <a:t>Click on ‘do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a </a:t>
            </a:r>
            <a:r>
              <a:rPr lang="de-CH" dirty="0" err="1"/>
              <a:t>coupon</a:t>
            </a:r>
            <a:r>
              <a:rPr lang="de-CH" dirty="0"/>
              <a:t> code?’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80A52D-602E-459D-8770-2D0F4F682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45" y="2126128"/>
            <a:ext cx="8864477" cy="3866217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F17198E-6C00-4D3A-B1DB-CF00BA472262}"/>
              </a:ext>
            </a:extLst>
          </p:cNvPr>
          <p:cNvSpPr/>
          <p:nvPr/>
        </p:nvSpPr>
        <p:spPr>
          <a:xfrm>
            <a:off x="7277040" y="4059236"/>
            <a:ext cx="2490847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9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E528B6F-9E3D-4023-8953-BFE17DF65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94400" y="2314130"/>
            <a:ext cx="5486401" cy="3475118"/>
          </a:xfrm>
          <a:ln w="38100">
            <a:solidFill>
              <a:srgbClr val="004B4F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040240-5D20-42A4-BC04-E1C85A6708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7E7B4B-DF4C-4B4C-9C90-DB25CEE3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1D26B-05EA-4E28-848F-A6717B61D1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de-CH" dirty="0"/>
              <a:t>Enter </a:t>
            </a:r>
            <a:r>
              <a:rPr lang="de-CH" dirty="0" err="1"/>
              <a:t>coupon</a:t>
            </a:r>
            <a:r>
              <a:rPr lang="de-CH" dirty="0"/>
              <a:t> code, </a:t>
            </a:r>
            <a:r>
              <a:rPr lang="de-CH" dirty="0" err="1"/>
              <a:t>value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deducted</a:t>
            </a:r>
            <a:r>
              <a:rPr lang="de-CH" dirty="0"/>
              <a:t>, </a:t>
            </a:r>
            <a:r>
              <a:rPr lang="de-CH" dirty="0" err="1"/>
              <a:t>click</a:t>
            </a:r>
            <a:r>
              <a:rPr lang="de-CH" dirty="0"/>
              <a:t> on ‘</a:t>
            </a:r>
            <a:r>
              <a:rPr lang="de-CH" dirty="0" err="1"/>
              <a:t>enroll</a:t>
            </a:r>
            <a:r>
              <a:rPr lang="de-CH" dirty="0"/>
              <a:t> </a:t>
            </a:r>
            <a:r>
              <a:rPr lang="de-CH" dirty="0" err="1"/>
              <a:t>now</a:t>
            </a:r>
            <a:r>
              <a:rPr lang="de-CH" dirty="0"/>
              <a:t>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108C4E-E6BB-4512-90CA-7AFE5DAE3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42" y="2322961"/>
            <a:ext cx="5302758" cy="3463994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31B06CF-CED8-4559-95C2-901B7640C6C1}"/>
              </a:ext>
            </a:extLst>
          </p:cNvPr>
          <p:cNvSpPr/>
          <p:nvPr/>
        </p:nvSpPr>
        <p:spPr>
          <a:xfrm>
            <a:off x="107442" y="3944936"/>
            <a:ext cx="2490847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CAD1E7-FCA5-4FD6-898E-4483F448023B}"/>
              </a:ext>
            </a:extLst>
          </p:cNvPr>
          <p:cNvSpPr/>
          <p:nvPr/>
        </p:nvSpPr>
        <p:spPr>
          <a:xfrm>
            <a:off x="9593712" y="3094860"/>
            <a:ext cx="2204590" cy="1248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7FE99C-C1D4-43D4-A683-812ADC321FA0}"/>
              </a:ext>
            </a:extLst>
          </p:cNvPr>
          <p:cNvSpPr/>
          <p:nvPr/>
        </p:nvSpPr>
        <p:spPr>
          <a:xfrm>
            <a:off x="5943600" y="4252484"/>
            <a:ext cx="2204590" cy="1248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28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F145C0C0-F055-4052-8CEB-AE6FFC18E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56"/>
          <a:stretch/>
        </p:blipFill>
        <p:spPr>
          <a:xfrm>
            <a:off x="946961" y="1736725"/>
            <a:ext cx="8830253" cy="435927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758828-845C-49E6-A55F-85D0B07874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A58CAA-E114-4E34-8D4E-388D7942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8B5C3-67A4-4B31-A70C-0F378E0FA7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Choose the course you want to start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5134C-4465-4ECB-801B-41D9C960F98A}"/>
              </a:ext>
            </a:extLst>
          </p:cNvPr>
          <p:cNvSpPr/>
          <p:nvPr/>
        </p:nvSpPr>
        <p:spPr>
          <a:xfrm>
            <a:off x="2355848" y="2844800"/>
            <a:ext cx="16383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10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Guide for coupon code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996431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1a</a:t>
            </a:r>
          </a:p>
          <a:p>
            <a:pPr algn="ctr"/>
            <a:r>
              <a:rPr lang="de-CH" dirty="0"/>
              <a:t>Log in via new MyKarger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3634569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2</a:t>
            </a:r>
          </a:p>
          <a:p>
            <a:pPr algn="ctr"/>
            <a:r>
              <a:rPr lang="de-CH" dirty="0"/>
              <a:t>Enter the coupon code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996431" y="411772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1b</a:t>
            </a:r>
          </a:p>
          <a:p>
            <a:pPr algn="ctr"/>
            <a:r>
              <a:rPr lang="de-CH" dirty="0"/>
              <a:t>Log in via existing MyKarger account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3156431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156431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F68D0B4-D81D-458C-AC08-B3D915F23995}"/>
              </a:ext>
            </a:extLst>
          </p:cNvPr>
          <p:cNvSpPr/>
          <p:nvPr/>
        </p:nvSpPr>
        <p:spPr>
          <a:xfrm>
            <a:off x="6057900" y="2918460"/>
            <a:ext cx="2160000" cy="216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3</a:t>
            </a:r>
          </a:p>
          <a:p>
            <a:pPr algn="ctr"/>
            <a:r>
              <a:rPr lang="de-CH" dirty="0"/>
              <a:t>Access courses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10566B-425B-48F3-8BF8-3C623C9CE7F8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794569" y="3998460"/>
            <a:ext cx="2633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34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F1C5C-23CD-4EB3-8A1C-008577E11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17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A77A3C-1079-4DC6-9A73-99CF10DF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91EF4-6934-4243-89D6-2306B2567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de-CH" dirty="0"/>
              <a:t>Access </a:t>
            </a:r>
            <a:r>
              <a:rPr lang="de-CH" dirty="0" err="1"/>
              <a:t>to</a:t>
            </a:r>
            <a:r>
              <a:rPr lang="de-CH" dirty="0"/>
              <a:t> all Campus </a:t>
            </a:r>
            <a:r>
              <a:rPr lang="de-CH" dirty="0" err="1"/>
              <a:t>courses</a:t>
            </a:r>
            <a:r>
              <a:rPr lang="de-CH" dirty="0"/>
              <a:t> on </a:t>
            </a:r>
            <a:r>
              <a:rPr lang="de-CH" dirty="0" err="1"/>
              <a:t>dashboard</a:t>
            </a:r>
          </a:p>
        </p:txBody>
      </p:sp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98F705A-BC68-4CBA-967B-3CFAE9374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4" y="1835745"/>
            <a:ext cx="7886701" cy="4306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B159FA-CB36-4565-B5D9-6219C545B41B}"/>
              </a:ext>
            </a:extLst>
          </p:cNvPr>
          <p:cNvSpPr txBox="1"/>
          <p:nvPr/>
        </p:nvSpPr>
        <p:spPr>
          <a:xfrm>
            <a:off x="171450" y="1959570"/>
            <a:ext cx="2381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Click on ‘go to dashboard’ to see all courses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C8360D-5B75-4AB7-8A7D-1EAD385FB7EE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552699" y="2421235"/>
            <a:ext cx="5619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3582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F1C5C-23CD-4EB3-8A1C-008577E11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18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A77A3C-1079-4DC6-9A73-99CF10DF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91EF4-6934-4243-89D6-2306B2567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de-CH" dirty="0"/>
              <a:t>Access </a:t>
            </a:r>
            <a:r>
              <a:rPr lang="de-CH" dirty="0" err="1"/>
              <a:t>to</a:t>
            </a:r>
            <a:r>
              <a:rPr lang="de-CH" dirty="0"/>
              <a:t> all Campus </a:t>
            </a:r>
            <a:r>
              <a:rPr lang="de-CH" dirty="0" err="1"/>
              <a:t>courses</a:t>
            </a:r>
            <a:r>
              <a:rPr lang="de-CH" dirty="0"/>
              <a:t> on </a:t>
            </a:r>
            <a:r>
              <a:rPr lang="de-CH" dirty="0" err="1"/>
              <a:t>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0BA669-8C1F-4A71-813B-012AC0AD7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87" y="1582770"/>
            <a:ext cx="9013713" cy="47959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7608A8-37C8-4926-BD40-0474B5597095}"/>
              </a:ext>
            </a:extLst>
          </p:cNvPr>
          <p:cNvSpPr/>
          <p:nvPr/>
        </p:nvSpPr>
        <p:spPr>
          <a:xfrm>
            <a:off x="8201025" y="2286000"/>
            <a:ext cx="923925" cy="314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50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4AA58-1AEC-42DB-9C44-4568D187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7539816" cy="2387600"/>
          </a:xfrm>
        </p:spPr>
        <p:txBody>
          <a:bodyPr>
            <a:normAutofit/>
          </a:bodyPr>
          <a:lstStyle/>
          <a:p>
            <a:r>
              <a:rPr lang="de-CH" sz="4200" dirty="0" err="1"/>
              <a:t>If</a:t>
            </a:r>
            <a:r>
              <a:rPr lang="de-CH" sz="4200" dirty="0"/>
              <a:t> </a:t>
            </a:r>
            <a:r>
              <a:rPr lang="de-CH" sz="4200" dirty="0" err="1"/>
              <a:t>you</a:t>
            </a:r>
            <a:r>
              <a:rPr lang="de-CH" sz="4200" dirty="0"/>
              <a:t> </a:t>
            </a:r>
            <a:r>
              <a:rPr lang="de-CH" sz="4200" dirty="0" err="1"/>
              <a:t>have</a:t>
            </a:r>
            <a:r>
              <a:rPr lang="de-CH" sz="4200" dirty="0"/>
              <a:t> </a:t>
            </a:r>
            <a:r>
              <a:rPr lang="de-CH" sz="4200" dirty="0" err="1"/>
              <a:t>any</a:t>
            </a:r>
            <a:r>
              <a:rPr lang="de-CH" sz="4200" dirty="0"/>
              <a:t> </a:t>
            </a:r>
            <a:r>
              <a:rPr lang="de-CH" sz="4200" dirty="0" err="1"/>
              <a:t>log-in</a:t>
            </a:r>
            <a:r>
              <a:rPr lang="de-CH" sz="4200" dirty="0"/>
              <a:t> </a:t>
            </a:r>
            <a:r>
              <a:rPr lang="de-CH" sz="4200" dirty="0" err="1"/>
              <a:t>or</a:t>
            </a:r>
            <a:r>
              <a:rPr lang="de-CH" sz="4200" dirty="0"/>
              <a:t> </a:t>
            </a:r>
            <a:r>
              <a:rPr lang="de-CH" sz="4200" dirty="0" err="1"/>
              <a:t>access</a:t>
            </a:r>
            <a:r>
              <a:rPr lang="de-CH" sz="4200" dirty="0"/>
              <a:t> </a:t>
            </a:r>
            <a:r>
              <a:rPr lang="de-CH" sz="4200" dirty="0" err="1"/>
              <a:t>issues</a:t>
            </a:r>
            <a:r>
              <a:rPr lang="de-CH" sz="4200" dirty="0"/>
              <a:t> </a:t>
            </a:r>
            <a:r>
              <a:rPr lang="de-CH" sz="4200" dirty="0" err="1">
                <a:ea typeface="+mj-lt"/>
                <a:cs typeface="+mj-lt"/>
              </a:rPr>
              <a:t>please</a:t>
            </a:r>
            <a:r>
              <a:rPr lang="de-CH" sz="4200" dirty="0">
                <a:ea typeface="+mj-lt"/>
                <a:cs typeface="+mj-lt"/>
              </a:rPr>
              <a:t> </a:t>
            </a:r>
            <a:r>
              <a:rPr lang="de-CH" sz="4200" dirty="0">
                <a:ea typeface="+mj-lt"/>
                <a:cs typeface="+mj-lt"/>
                <a:hlinkClick r:id="rId3"/>
              </a:rPr>
              <a:t>contact us</a:t>
            </a:r>
            <a:r>
              <a:rPr lang="de-CH" sz="4200" dirty="0">
                <a:ea typeface="+mj-lt"/>
                <a:cs typeface="+mj-lt"/>
              </a:rPr>
              <a:t> </a:t>
            </a:r>
            <a:r>
              <a:rPr lang="de-CH" sz="4200" dirty="0" err="1">
                <a:ea typeface="+mj-lt"/>
                <a:cs typeface="+mj-lt"/>
              </a:rPr>
              <a:t>for</a:t>
            </a:r>
            <a:r>
              <a:rPr lang="de-CH" sz="4200" dirty="0">
                <a:ea typeface="+mj-lt"/>
                <a:cs typeface="+mj-lt"/>
              </a:rPr>
              <a:t> </a:t>
            </a:r>
            <a:r>
              <a:rPr lang="de-CH" sz="4200" dirty="0" err="1">
                <a:ea typeface="+mj-lt"/>
                <a:cs typeface="+mj-lt"/>
              </a:rPr>
              <a:t>assistance</a:t>
            </a:r>
            <a:r>
              <a:rPr lang="de-CH" sz="4200" dirty="0">
                <a:ea typeface="+mj-lt"/>
                <a:cs typeface="+mj-lt"/>
              </a:rPr>
              <a:t>.</a:t>
            </a:r>
            <a:endParaRPr lang="de-CH" sz="4200" dirty="0"/>
          </a:p>
          <a:p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02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Guide for coupon code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996431" y="1702038"/>
            <a:ext cx="2160000" cy="216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1a</a:t>
            </a:r>
          </a:p>
          <a:p>
            <a:pPr algn="ctr"/>
            <a:r>
              <a:rPr lang="de-CH" dirty="0"/>
              <a:t>Log in via new MyKarger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3634569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2</a:t>
            </a:r>
          </a:p>
          <a:p>
            <a:pPr algn="ctr"/>
            <a:r>
              <a:rPr lang="de-CH" dirty="0"/>
              <a:t>Enter the coupon code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996431" y="411772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1b</a:t>
            </a:r>
          </a:p>
          <a:p>
            <a:pPr algn="ctr"/>
            <a:r>
              <a:rPr lang="de-CH" dirty="0"/>
              <a:t>Log in via existing MyKarger account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3156431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156431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F68D0B4-D81D-458C-AC08-B3D915F23995}"/>
              </a:ext>
            </a:extLst>
          </p:cNvPr>
          <p:cNvSpPr/>
          <p:nvPr/>
        </p:nvSpPr>
        <p:spPr>
          <a:xfrm>
            <a:off x="6057900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3</a:t>
            </a:r>
          </a:p>
          <a:p>
            <a:pPr algn="ctr"/>
            <a:r>
              <a:rPr lang="de-CH" dirty="0"/>
              <a:t>Access courses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10566B-425B-48F3-8BF8-3C623C9CE7F8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794569" y="3998460"/>
            <a:ext cx="2633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331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6F5C9EF-3567-4C7B-B5AE-AB338B3DF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7" y="1557829"/>
            <a:ext cx="8503128" cy="5031295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B82A07-A6D6-4DF5-BC2C-A01BA53D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3B722-55EF-4A86-8D1B-430DFD858C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7" y="315913"/>
            <a:ext cx="10294479" cy="637001"/>
          </a:xfrm>
        </p:spPr>
        <p:txBody>
          <a:bodyPr>
            <a:normAutofit/>
          </a:bodyPr>
          <a:lstStyle/>
          <a:p>
            <a:r>
              <a:rPr lang="en-US" dirty="0"/>
              <a:t>Go to </a:t>
            </a:r>
            <a:r>
              <a:rPr lang="en-US" sz="1800" dirty="0">
                <a:hlinkClick r:id="rId5"/>
              </a:rPr>
              <a:t>www.karger.com/campus</a:t>
            </a:r>
            <a:r>
              <a:rPr lang="en-US" sz="1800" dirty="0"/>
              <a:t> </a:t>
            </a:r>
            <a:r>
              <a:rPr lang="en-US" dirty="0"/>
              <a:t>and click ‘buy bundle’. </a:t>
            </a:r>
            <a:br>
              <a:rPr lang="en-US" dirty="0"/>
            </a:br>
            <a:r>
              <a:rPr lang="en-US" dirty="0"/>
              <a:t>The coupon code works </a:t>
            </a:r>
            <a:r>
              <a:rPr lang="en-US" u="sng" dirty="0"/>
              <a:t>only</a:t>
            </a:r>
            <a:r>
              <a:rPr lang="en-US" dirty="0"/>
              <a:t> via the ‘buy bundle’ button!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A0CD44-B26E-44BD-A310-0E003A8ADBFD}"/>
              </a:ext>
            </a:extLst>
          </p:cNvPr>
          <p:cNvSpPr/>
          <p:nvPr/>
        </p:nvSpPr>
        <p:spPr>
          <a:xfrm>
            <a:off x="6775017" y="2050100"/>
            <a:ext cx="1201782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05BD756A-1FFD-4D05-8772-69286D90D495}"/>
              </a:ext>
            </a:extLst>
          </p:cNvPr>
          <p:cNvSpPr/>
          <p:nvPr/>
        </p:nvSpPr>
        <p:spPr>
          <a:xfrm rot="2792848">
            <a:off x="5704058" y="1191993"/>
            <a:ext cx="1318706" cy="48463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447E4B0-74A8-4E2E-A19D-6134EC459A0A}"/>
              </a:ext>
            </a:extLst>
          </p:cNvPr>
          <p:cNvCxnSpPr/>
          <p:nvPr/>
        </p:nvCxnSpPr>
        <p:spPr>
          <a:xfrm flipH="1">
            <a:off x="8448675" y="4238625"/>
            <a:ext cx="1647825" cy="590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19F4E21-68CD-466E-ABB5-220734E18999}"/>
              </a:ext>
            </a:extLst>
          </p:cNvPr>
          <p:cNvCxnSpPr/>
          <p:nvPr/>
        </p:nvCxnSpPr>
        <p:spPr>
          <a:xfrm>
            <a:off x="9513836" y="4148137"/>
            <a:ext cx="519692" cy="40957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D6385B8-A4AD-4903-BC0D-379746EE2F8C}"/>
              </a:ext>
            </a:extLst>
          </p:cNvPr>
          <p:cNvCxnSpPr>
            <a:cxnSpLocks/>
          </p:cNvCxnSpPr>
          <p:nvPr/>
        </p:nvCxnSpPr>
        <p:spPr>
          <a:xfrm flipH="1">
            <a:off x="9632446" y="4148137"/>
            <a:ext cx="304800" cy="40957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9F01271B-24D4-4FBD-BAB6-6BA4CE854CBB}"/>
              </a:ext>
            </a:extLst>
          </p:cNvPr>
          <p:cNvSpPr txBox="1">
            <a:spLocks/>
          </p:cNvSpPr>
          <p:nvPr/>
        </p:nvSpPr>
        <p:spPr>
          <a:xfrm>
            <a:off x="9624362" y="4767338"/>
            <a:ext cx="2643838" cy="97631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63646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63646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63646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63646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6364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n/>
                <a:solidFill>
                  <a:schemeClr val="accent4"/>
                </a:solidFill>
                <a:latin typeface="+mj-lt"/>
              </a:rPr>
              <a:t>Coupon code does </a:t>
            </a:r>
            <a:r>
              <a:rPr lang="en-US" sz="1600" b="1" u="sng" dirty="0">
                <a:ln/>
                <a:solidFill>
                  <a:schemeClr val="accent4"/>
                </a:solidFill>
                <a:latin typeface="+mj-lt"/>
              </a:rPr>
              <a:t>not </a:t>
            </a:r>
            <a:r>
              <a:rPr lang="en-US" sz="1600" b="1" dirty="0">
                <a:ln/>
                <a:solidFill>
                  <a:schemeClr val="accent4"/>
                </a:solidFill>
                <a:latin typeface="+mj-lt"/>
              </a:rPr>
              <a:t>work via a single course! Click on ‘buy bundle’ at the top of the page.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06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36284-2720-4BEA-8BCB-54D11E5E7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8EF976-EB11-423D-80DB-642A73F0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379C7-903A-444F-8928-2BD1B3F59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Create a MyKarger account by clicking ‘sign up’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0E9D27-185F-4C29-8945-17E07746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6" y="1736722"/>
            <a:ext cx="8222399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7F83DF-7A31-4196-9DE7-9AD0BF251B99}"/>
              </a:ext>
            </a:extLst>
          </p:cNvPr>
          <p:cNvSpPr/>
          <p:nvPr/>
        </p:nvSpPr>
        <p:spPr>
          <a:xfrm>
            <a:off x="4648042" y="4256587"/>
            <a:ext cx="3700827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3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AD2726-E36A-4F9D-9866-A4235A36A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F5C6E3-07A4-45C6-9A54-A387D3E9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A8172-6244-4A7A-8148-6186E4A68E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Enter your email address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38175-607A-46C3-9CDD-B987DA23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06905"/>
            <a:ext cx="6489417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567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138DF8-6DD0-4EBC-9695-D6D4A43D0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CCB8CF-03C3-4E35-A43C-108D8DE5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47EA2-CCA9-4508-AA3C-4BB608843B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Choose a password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DB069-D1D3-47F0-8C3B-AE5CA262C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530073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936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C86A8-2D43-4DAB-BDDD-3B7D6CD1B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F90B08-A600-4AE1-BA5C-AFD608FD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57ADB-A182-471F-B77A-DB61A55F83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Enter your name and agree to the ‘terms and conditions’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FF371-DA5D-433E-9562-6A997914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500001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06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7BD51-5AF6-471C-8D6A-0E5EA3DE7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290EDA-D1A4-4F99-ACAA-8C35496D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4FB77-3D01-444B-86AC-C50571EE2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Click ‘done’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48D8F-FFE7-4B57-85E7-9852C76F3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449028" cy="46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377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28B34A-E2A6-44E5-AD67-DC09D14CA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CCEED-4BD5-4159-871F-539E001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910F0-B06F-42FB-9A3A-358F8AB4A6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de-CH" dirty="0"/>
              <a:t>Click on link in email </a:t>
            </a:r>
            <a:r>
              <a:rPr lang="de-CH" dirty="0" err="1"/>
              <a:t>sent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email </a:t>
            </a:r>
            <a:r>
              <a:rPr lang="de-CH" dirty="0" err="1"/>
              <a:t>address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validate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434D0-C653-425C-9749-92316A0A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9864000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610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HAPTER SLIDES" val="SqZ55UIC"/>
  <p:tag name="ARTICULATE_DESIGN_ID_CONTENT SLIDES A" val="no2zxYNV"/>
  <p:tag name="ARTICULATE_DESIGN_ID_CONTENT SLIDES B" val="APlqq9SK"/>
  <p:tag name="ARTICULATE_DESIGN_ID_CONTENT SLIDES D" val="hOyilkZC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hapter Slides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A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Benutzerdefiniert 1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 B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s C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Slides D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10C061E7C74348B35E2DAB3EE0C33F" ma:contentTypeVersion="17" ma:contentTypeDescription="Ein neues Dokument erstellen." ma:contentTypeScope="" ma:versionID="ee1ed6ef9de0cf90e746a1a0c8360ab7">
  <xsd:schema xmlns:xsd="http://www.w3.org/2001/XMLSchema" xmlns:xs="http://www.w3.org/2001/XMLSchema" xmlns:p="http://schemas.microsoft.com/office/2006/metadata/properties" xmlns:ns2="e958955c-fd13-4b46-ac88-3ffff9dcd3e3" xmlns:ns3="9bc9dd1d-d77c-4cfa-8be9-26525ba4623d" targetNamespace="http://schemas.microsoft.com/office/2006/metadata/properties" ma:root="true" ma:fieldsID="4a48ebfc0d6d1c91658175e4a9df6288" ns2:_="" ns3:_="">
    <xsd:import namespace="e958955c-fd13-4b46-ac88-3ffff9dcd3e3"/>
    <xsd:import namespace="9bc9dd1d-d77c-4cfa-8be9-26525ba462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8955c-fd13-4b46-ac88-3ffff9dcd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97b3750-93b0-407a-ab47-41074378e5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9dd1d-d77c-4cfa-8be9-26525ba46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a3a07ff-e0d9-421f-91f1-96b80dfaa186}" ma:internalName="TaxCatchAll" ma:showField="CatchAllData" ma:web="9bc9dd1d-d77c-4cfa-8be9-26525ba462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c9dd1d-d77c-4cfa-8be9-26525ba4623d" xsi:nil="true"/>
    <lcf76f155ced4ddcb4097134ff3c332f xmlns="e958955c-fd13-4b46-ac88-3ffff9dcd3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477C5D-55A3-4F53-9337-871B820FDD38}"/>
</file>

<file path=customXml/itemProps2.xml><?xml version="1.0" encoding="utf-8"?>
<ds:datastoreItem xmlns:ds="http://schemas.openxmlformats.org/officeDocument/2006/customXml" ds:itemID="{977E80AD-6974-46CE-92D4-DEBB263430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419393-EDD2-4CFB-BF16-A7686C85B094}">
  <ds:schemaRefs>
    <ds:schemaRef ds:uri="http://purl.org/dc/elements/1.1/"/>
    <ds:schemaRef ds:uri="http://schemas.microsoft.com/office/2006/metadata/properties"/>
    <ds:schemaRef ds:uri="http://purl.org/dc/terms/"/>
    <ds:schemaRef ds:uri="ff651b9e-fb82-486b-b1f0-6cc0a04b39e7"/>
    <ds:schemaRef ds:uri="http://schemas.microsoft.com/office/2006/documentManagement/types"/>
    <ds:schemaRef ds:uri="http://purl.org/dc/dcmitype/"/>
    <ds:schemaRef ds:uri="8360c3e2-4e0c-45be-91d5-e0de207e9964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S. Karger AG - Avenir</Template>
  <TotalTime>0</TotalTime>
  <Words>337</Words>
  <Application>Microsoft Office PowerPoint</Application>
  <PresentationFormat>Breitbild</PresentationFormat>
  <Paragraphs>79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19</vt:i4>
      </vt:variant>
    </vt:vector>
  </HeadingPairs>
  <TitlesOfParts>
    <vt:vector size="29" baseType="lpstr">
      <vt:lpstr>Arial</vt:lpstr>
      <vt:lpstr>Avenir</vt:lpstr>
      <vt:lpstr>Avenir Black</vt:lpstr>
      <vt:lpstr>Avenir Book</vt:lpstr>
      <vt:lpstr>Calibri</vt:lpstr>
      <vt:lpstr>Chapter Slides</vt:lpstr>
      <vt:lpstr>Content Slides A</vt:lpstr>
      <vt:lpstr>Content Slides B</vt:lpstr>
      <vt:lpstr>Content Slides C</vt:lpstr>
      <vt:lpstr>Content Slides D</vt:lpstr>
      <vt:lpstr>Campus:  Coupon Code Log-In</vt:lpstr>
      <vt:lpstr>Guide for coupon code</vt:lpstr>
      <vt:lpstr>Step 1</vt:lpstr>
      <vt:lpstr>Step 1a</vt:lpstr>
      <vt:lpstr>Step 1a</vt:lpstr>
      <vt:lpstr>Step 1a</vt:lpstr>
      <vt:lpstr>Step 1a</vt:lpstr>
      <vt:lpstr>Step 1a</vt:lpstr>
      <vt:lpstr>Step 1a</vt:lpstr>
      <vt:lpstr>Guide for coupon code</vt:lpstr>
      <vt:lpstr>Step 1b</vt:lpstr>
      <vt:lpstr>Guide for coupon code</vt:lpstr>
      <vt:lpstr>Step 2</vt:lpstr>
      <vt:lpstr>Step 2</vt:lpstr>
      <vt:lpstr>Step 2</vt:lpstr>
      <vt:lpstr>Guide for coupon code</vt:lpstr>
      <vt:lpstr>Step 3</vt:lpstr>
      <vt:lpstr>Step 3</vt:lpstr>
      <vt:lpstr>If you have any log-in or access issues please contact us for assistance.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Gabrielle Zitek</dc:creator>
  <cp:lastModifiedBy>Deborah Lautenschlager</cp:lastModifiedBy>
  <cp:revision>91</cp:revision>
  <dcterms:created xsi:type="dcterms:W3CDTF">2020-03-22T09:08:51Z</dcterms:created>
  <dcterms:modified xsi:type="dcterms:W3CDTF">2022-05-31T06:04:42Z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0x0101000D10C061E7C74348B35E2DAB3EE0C33F</vt:lpwstr>
  </property>
  <property fmtid="{D5CDD505-2E9C-101B-9397-08002B2CF9AE}" pid="3" name="ArticulateGUID">
    <vt:lpwstr>C5FB3AD4-4EA7-4D1E-85C4-4BBCD0D7C234</vt:lpwstr>
  </property>
  <property fmtid="{D5CDD505-2E9C-101B-9397-08002B2CF9AE}" pid="4" name="ArticulatePath">
    <vt:lpwstr>https://karger365.sharepoint.com/sites/U-EducationLearningSCC/Freigegebene Dokumente/General/Bundle - Replace Karger Learn/Campus Bundle_v1</vt:lpwstr>
  </property>
</Properties>
</file>