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embeddings/oleObject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28" y="-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43FF539-7AC9-4A17-BC6C-E075A2768FE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49693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027" name="think-cell Folie" r:id="rId5" imgW="6350000" imgH="6350000" progId="">
              <p:embed/>
            </p:oleObj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F69371E-1B81-4AFC-8984-5ED59EE95ED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3200" b="1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ShortTitle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6EFBB98-AD8F-412D-8691-4454BE0780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36525"/>
            <a:ext cx="9134856" cy="1109569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200" b="1"/>
            </a:lvl1pPr>
          </a:lstStyle>
          <a:p>
            <a:r>
              <a:rPr lang="de-DE"/>
              <a:t>Shorttitle</a:t>
            </a:r>
            <a:br>
              <a:rPr lang="de-DE"/>
            </a:br>
            <a:endParaRPr lang="de-CH" dirty="0"/>
          </a:p>
        </p:txBody>
      </p:sp>
      <p:sp>
        <p:nvSpPr>
          <p:cNvPr id="3" name="Start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3A115AE-D77F-4543-9B55-0C7D20F94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9531"/>
            <a:ext cx="4064400" cy="4150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Conclusion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70DF1C3-26F0-4B37-A16D-9D8B7574D4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611898"/>
            <a:ext cx="6400800" cy="124610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err="1"/>
              <a:t>Conclusion</a:t>
            </a:r>
            <a:r>
              <a:rPr lang="de-DE" dirty="0"/>
              <a:t>: </a:t>
            </a:r>
            <a:endParaRPr lang="de-CH" dirty="0"/>
          </a:p>
        </p:txBody>
      </p:sp>
      <p:sp>
        <p:nvSpPr>
          <p:cNvPr id="24" name="Citation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1B92E9F-D248-4F9B-94C0-8BC0B63BF1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0" y="5619749"/>
            <a:ext cx="5791200" cy="939093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Solution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1BA592C-8760-4E5E-A659-0CB6DB6002B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64400" y="1385605"/>
            <a:ext cx="4064400" cy="4150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End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0AB4786-E28E-4A55-9ED8-46D060419D3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127600" y="1385605"/>
            <a:ext cx="4064400" cy="415065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Textplatzhalter 2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80ECA06-6104-4142-A51C-16DD548D0A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800" y="6564579"/>
            <a:ext cx="5420412" cy="28777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5BA7F4D-3AA7-4A98-845B-EA33664B48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299811"/>
            <a:ext cx="12192000" cy="36000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/>
              <a:t> 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7D6A4065-B008-4CC5-B2D0-B5ED7F312C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5565391"/>
            <a:ext cx="12192000" cy="36000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CH" dirty="0"/>
              <a:t> </a:t>
            </a:r>
          </a:p>
        </p:txBody>
      </p:sp>
      <p:sp>
        <p:nvSpPr>
          <p:cNvPr id="15" name="Start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D59CA417-5611-4B14-AC3B-0C4B42948A42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-600" y="1386000"/>
            <a:ext cx="4064400" cy="4150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2781391"/>
      </p:ext>
    </p:extLst>
  </p:cSld>
  <p:clrMapOvr>
    <a:masterClrMapping/>
  </p:clrMapOvr>
  <p:extLst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B2C283C-BD07-4A4A-A639-47292E412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Shorttitle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2D0A09C-37C3-4366-8450-048EA363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Shorttitle</a:t>
            </a:r>
            <a:endParaRPr lang="de-CH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471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9CC6093-B608-4735-954D-BC4EE5E3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Journal.short.title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sz="2400" dirty="0" smtClean="0">
                <a:latin typeface="Arial"/>
                <a:cs typeface="Arial"/>
              </a:rPr>
              <a:t> DOI: #################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2090DA2-5FF7-4F5D-BCC2-82443672C6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rgbClr val="000000"/>
          </a:solidFill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A785815-8B9F-48B8-9A75-79769ED074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0" y="6495941"/>
            <a:ext cx="12192000" cy="36000"/>
          </a:xfrm>
          <a:solidFill>
            <a:srgbClr val="000000"/>
          </a:solidFill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746440" y="6557648"/>
            <a:ext cx="5420412" cy="287777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Copyright </a:t>
            </a:r>
            <a:r>
              <a:rPr lang="en-US" dirty="0" err="1" smtClean="0">
                <a:latin typeface="Arial"/>
                <a:cs typeface="Arial"/>
              </a:rPr>
              <a:t>Karger</a:t>
            </a:r>
            <a:r>
              <a:rPr lang="en-US" dirty="0" smtClean="0">
                <a:latin typeface="Arial"/>
                <a:cs typeface="Arial"/>
              </a:rPr>
              <a:t>/author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20" name="Picture 19" descr="Karger_RGB-1536x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5424" y="113176"/>
            <a:ext cx="2253409" cy="88023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23056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3vBFF6ppdorZqzOp66Xo4Q"/>
</p:tagLst>
</file>

<file path=ppt/theme/theme1.xml><?xml version="1.0" encoding="utf-8"?>
<a:theme xmlns:a="http://schemas.openxmlformats.org/drawingml/2006/main" name="templateva">
  <a:themeElements>
    <a:clrScheme name="AJ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templateva.potx" id="{4BE7387C-A510-4F31-BF03-B06B25B3329C}" vid="{634B950A-6E76-4AF8-8EE0-74AF7048350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10C061E7C74348B35E2DAB3EE0C33F" ma:contentTypeVersion="18" ma:contentTypeDescription="Ein neues Dokument erstellen." ma:contentTypeScope="" ma:versionID="66774bbf4876ef0dce6fcdaff790b552">
  <xsd:schema xmlns:xsd="http://www.w3.org/2001/XMLSchema" xmlns:xs="http://www.w3.org/2001/XMLSchema" xmlns:p="http://schemas.microsoft.com/office/2006/metadata/properties" xmlns:ns2="9bc9dd1d-d77c-4cfa-8be9-26525ba4623d" xmlns:ns3="e958955c-fd13-4b46-ac88-3ffff9dcd3e3" targetNamespace="http://schemas.microsoft.com/office/2006/metadata/properties" ma:root="true" ma:fieldsID="928a48395b213f7b44d8e32586b73460" ns2:_="" ns3:_="">
    <xsd:import namespace="9bc9dd1d-d77c-4cfa-8be9-26525ba4623d"/>
    <xsd:import namespace="e958955c-fd13-4b46-ac88-3ffff9dcd3e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Datum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c9dd1d-d77c-4cfa-8be9-26525ba462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944f95c-0b9c-4461-b239-7ba6023cce74}" ma:internalName="TaxCatchAll" ma:showField="CatchAllData" ma:web="9bc9dd1d-d77c-4cfa-8be9-26525ba462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8955c-fd13-4b46-ac88-3ffff9dcd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um" ma:index="20" nillable="true" ma:displayName="Datum" ma:format="DateOnly" ma:internalName="Datum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097b3750-93b0-407a-ab47-41074378e5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 xmlns="e958955c-fd13-4b46-ac88-3ffff9dcd3e3" xsi:nil="true"/>
    <TaxCatchAll xmlns="9bc9dd1d-d77c-4cfa-8be9-26525ba4623d" xsi:nil="true"/>
    <lcf76f155ced4ddcb4097134ff3c332f xmlns="e958955c-fd13-4b46-ac88-3ffff9dcd3e3">
      <Terms xmlns="http://schemas.microsoft.com/office/infopath/2007/PartnerControls"/>
    </lcf76f155ced4ddcb4097134ff3c332f>
    <SharedWithUsers xmlns="9bc9dd1d-d77c-4cfa-8be9-26525ba4623d">
      <UserInfo>
        <DisplayName>Lara Grieder</DisplayName>
        <AccountId>138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AED784E-ADB1-4E9C-918C-18185D90CC9E}"/>
</file>

<file path=customXml/itemProps2.xml><?xml version="1.0" encoding="utf-8"?>
<ds:datastoreItem xmlns:ds="http://schemas.openxmlformats.org/officeDocument/2006/customXml" ds:itemID="{4C4FD4B5-5269-4DF9-A9F0-DFD2377588BC}"/>
</file>

<file path=customXml/itemProps3.xml><?xml version="1.0" encoding="utf-8"?>
<ds:datastoreItem xmlns:ds="http://schemas.openxmlformats.org/officeDocument/2006/customXml" ds:itemID="{8535D01C-7340-4AC6-9D2C-65FF15C4F407}"/>
</file>

<file path=docProps/app.xml><?xml version="1.0" encoding="utf-8"?>
<Properties xmlns="http://schemas.openxmlformats.org/officeDocument/2006/extended-properties" xmlns:vt="http://schemas.openxmlformats.org/officeDocument/2006/docPropsVTypes">
  <Template>templateVA</Template>
  <TotalTime>4</TotalTime>
  <Words>26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templateva</vt:lpstr>
      <vt:lpstr>think-cell Folie</vt:lpstr>
      <vt:lpstr>Journal.short.title  DOI: #################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Lorella Bertaso</dc:creator>
  <cp:lastModifiedBy>Jessada Mahatthananchai</cp:lastModifiedBy>
  <cp:revision>12</cp:revision>
  <dcterms:created xsi:type="dcterms:W3CDTF">2021-03-18T14:21:22Z</dcterms:created>
  <dcterms:modified xsi:type="dcterms:W3CDTF">2021-03-18T14:21:52Z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0x0101000D10C061E7C74348B35E2DAB3EE0C33F</vt:lpwstr>
  </property>
</Properties>
</file>